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5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408" r:id="rId55"/>
    <p:sldId id="409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0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408"/>
            <p14:sldId id="409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54" d="100"/>
          <a:sy n="54" d="100"/>
        </p:scale>
        <p:origin x="102" y="10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Sorting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MIN(), MAX(), AVG(), SUM(), COUNT()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41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GROUP BY, HAVING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48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29775</TotalTime>
  <Words>2239</Words>
  <Application>Microsoft Office PowerPoint</Application>
  <PresentationFormat>Widescreen</PresentationFormat>
  <Paragraphs>298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102</cp:revision>
  <dcterms:created xsi:type="dcterms:W3CDTF">2023-12-11T01:29:04Z</dcterms:created>
  <dcterms:modified xsi:type="dcterms:W3CDTF">2024-10-03T12:52:51Z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